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5655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351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95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727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715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349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828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49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95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165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60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4ACD3-5E3C-419F-AC19-CFC80732FAD7}" type="datetimeFigureOut">
              <a:rPr lang="en-IN" smtClean="0"/>
              <a:t>06-04-2020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BA4DB-1E05-4826-A06F-BA6020DA8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49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600" cy="479107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2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600" cy="4840741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55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599" cy="4971369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599" cy="5029426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88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600" cy="4971369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8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600" cy="488428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89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MAHE-MIT-00</dc:creator>
  <cp:lastModifiedBy>MAHE-MIT-00</cp:lastModifiedBy>
  <cp:revision>1</cp:revision>
  <dcterms:created xsi:type="dcterms:W3CDTF">2020-04-06T12:39:58Z</dcterms:created>
  <dcterms:modified xsi:type="dcterms:W3CDTF">2020-04-06T12:40:09Z</dcterms:modified>
</cp:coreProperties>
</file>

<file path=docProps/thumbnail.jpeg>
</file>